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0012"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0012" y="1301687"/>
                <a:ext cx="8877591" cy="3924206"/>
              </a:xfrm>
              <a:prstGeom prst="rect">
                <a:avLst/>
              </a:prstGeom>
              <a:blipFill>
                <a:blip r:embed="rId3"/>
                <a:stretch>
                  <a:fillRect l="-114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98823"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1368136"/>
                <a:ext cx="11611632" cy="482556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dirty="0">
                    <a:ea typeface="Arial" charset="0"/>
                    <a:cs typeface="Arial" charset="0"/>
                  </a:rPr>
                  <a:t>In matter,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1368136"/>
                <a:ext cx="11611632" cy="4825566"/>
              </a:xfrm>
              <a:blipFill>
                <a:blip r:embed="rId3"/>
                <a:stretch>
                  <a:fillRect l="-547" t="-131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TotalTime>
  <Words>10003</Words>
  <Application>Microsoft Macintosh PowerPoint</Application>
  <PresentationFormat>Widescreen</PresentationFormat>
  <Paragraphs>1896</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342</cp:revision>
  <dcterms:created xsi:type="dcterms:W3CDTF">2021-07-06T18:24:07Z</dcterms:created>
  <dcterms:modified xsi:type="dcterms:W3CDTF">2021-07-14T19:34:07Z</dcterms:modified>
</cp:coreProperties>
</file>